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41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AFBF914-F74A-764A-6A06-5666885F6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55" y="2079867"/>
            <a:ext cx="7200000" cy="3161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9EC6A1-4BCD-C89F-6D69-C6C275D56B75}"/>
              </a:ext>
            </a:extLst>
          </p:cNvPr>
          <p:cNvSpPr txBox="1"/>
          <p:nvPr/>
        </p:nvSpPr>
        <p:spPr>
          <a:xfrm>
            <a:off x="1957590" y="779171"/>
            <a:ext cx="913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atin typeface="+mj-lt"/>
              </a:rPr>
              <a:t>DC3 Breve guida accensione motori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8D9AD7-43F5-A054-9597-F2D25EF473C9}"/>
              </a:ext>
            </a:extLst>
          </p:cNvPr>
          <p:cNvSpPr txBox="1"/>
          <p:nvPr/>
        </p:nvSpPr>
        <p:spPr>
          <a:xfrm>
            <a:off x="1332963" y="2794716"/>
            <a:ext cx="252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1. GROUND POWER 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8437E7-2C04-82B7-C9D8-6BB8961282D5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312849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A8D076-B5C3-5372-97A5-A474AD030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02198"/>
            <a:ext cx="3238652" cy="2145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6F059B-9495-B7C7-41A1-4E73DB982FFE}"/>
              </a:ext>
            </a:extLst>
          </p:cNvPr>
          <p:cNvSpPr txBox="1"/>
          <p:nvPr/>
        </p:nvSpPr>
        <p:spPr>
          <a:xfrm>
            <a:off x="4455692" y="2974710"/>
            <a:ext cx="212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2. COWL FLAPS OFF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4EE368-4A95-81AC-23B6-1B532A403FAE}"/>
              </a:ext>
            </a:extLst>
          </p:cNvPr>
          <p:cNvSpPr txBox="1"/>
          <p:nvPr/>
        </p:nvSpPr>
        <p:spPr>
          <a:xfrm>
            <a:off x="1036749" y="4022157"/>
            <a:ext cx="393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N.B. Per ruotare le manopole posizionare il cursore del mouse verso l’alto o verso il basso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9AAB882-E059-AAA5-EFF8-D528AB2E3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65" t="36562" r="20634" b="21052"/>
          <a:stretch/>
        </p:blipFill>
        <p:spPr>
          <a:xfrm>
            <a:off x="6989606" y="519996"/>
            <a:ext cx="3442282" cy="2511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51FA6D9-A560-35C6-A3F5-D4E6E00E4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72" t="41610" r="17667" b="21570"/>
          <a:stretch/>
        </p:blipFill>
        <p:spPr>
          <a:xfrm>
            <a:off x="6989606" y="3398777"/>
            <a:ext cx="3458783" cy="2711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428A8F-C147-EE95-DD31-79CD88EF9822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1332386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1787D80-B39C-CD9B-BB73-A112E0DF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38" y="263430"/>
            <a:ext cx="5721746" cy="2904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190DA7D-92CB-61C3-2F3B-F8C2DB4AA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991" y="3490174"/>
            <a:ext cx="5712093" cy="2788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3AD9D270-4C0B-8A92-00F6-0E6E88D667C7}"/>
              </a:ext>
            </a:extLst>
          </p:cNvPr>
          <p:cNvSpPr/>
          <p:nvPr/>
        </p:nvSpPr>
        <p:spPr>
          <a:xfrm>
            <a:off x="9021652" y="489397"/>
            <a:ext cx="598867" cy="9079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6941E87C-AB42-4F32-587B-B5A4B3882FD7}"/>
              </a:ext>
            </a:extLst>
          </p:cNvPr>
          <p:cNvSpPr/>
          <p:nvPr/>
        </p:nvSpPr>
        <p:spPr>
          <a:xfrm>
            <a:off x="8961550" y="3681211"/>
            <a:ext cx="598867" cy="9079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52D1D26D-1962-7036-24BD-E354B9CD3443}"/>
              </a:ext>
            </a:extLst>
          </p:cNvPr>
          <p:cNvSpPr/>
          <p:nvPr/>
        </p:nvSpPr>
        <p:spPr>
          <a:xfrm>
            <a:off x="6016581" y="1397357"/>
            <a:ext cx="598867" cy="9079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34199CAB-FF52-C9CD-96B3-2AA4F97315C8}"/>
              </a:ext>
            </a:extLst>
          </p:cNvPr>
          <p:cNvSpPr/>
          <p:nvPr/>
        </p:nvSpPr>
        <p:spPr>
          <a:xfrm>
            <a:off x="5965066" y="4135191"/>
            <a:ext cx="598867" cy="9079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855BA5-8C4B-727A-3EDE-456283A9F54F}"/>
              </a:ext>
            </a:extLst>
          </p:cNvPr>
          <p:cNvSpPr txBox="1"/>
          <p:nvPr/>
        </p:nvSpPr>
        <p:spPr>
          <a:xfrm>
            <a:off x="766292" y="824248"/>
            <a:ext cx="384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3. CREARE PRESSIONE IDRAULICA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16168A-F25A-47B9-81AD-F44C32DCAA45}"/>
              </a:ext>
            </a:extLst>
          </p:cNvPr>
          <p:cNvSpPr txBox="1"/>
          <p:nvPr/>
        </p:nvSpPr>
        <p:spPr>
          <a:xfrm>
            <a:off x="564163" y="1690337"/>
            <a:ext cx="42485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3.1 Aprire la valvola rossa (1)</a:t>
            </a:r>
          </a:p>
          <a:p>
            <a:endParaRPr lang="it-IT" dirty="0"/>
          </a:p>
          <a:p>
            <a:r>
              <a:rPr lang="it-IT" dirty="0"/>
              <a:t>3.2 Pompare 6 volte con la leva rossa  (2-3)</a:t>
            </a:r>
          </a:p>
          <a:p>
            <a:endParaRPr lang="it-IT" dirty="0"/>
          </a:p>
          <a:p>
            <a:r>
              <a:rPr lang="it-IT" dirty="0"/>
              <a:t>3.3 Richiudere la valvola rossa (4) </a:t>
            </a:r>
          </a:p>
          <a:p>
            <a:endParaRPr lang="it-IT" dirty="0"/>
          </a:p>
          <a:p>
            <a:r>
              <a:rPr lang="it-IT" dirty="0"/>
              <a:t>Controllare che ci sia un minimo di pressione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C7CA8A-144F-3C3F-658F-9BF434819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7" r="111" b="9120"/>
          <a:stretch/>
        </p:blipFill>
        <p:spPr>
          <a:xfrm>
            <a:off x="926231" y="3868596"/>
            <a:ext cx="3524462" cy="2409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33625A04-9D2D-FB00-F5E5-097B9602D63C}"/>
              </a:ext>
            </a:extLst>
          </p:cNvPr>
          <p:cNvSpPr/>
          <p:nvPr/>
        </p:nvSpPr>
        <p:spPr>
          <a:xfrm rot="9059861">
            <a:off x="2926143" y="4952605"/>
            <a:ext cx="482958" cy="7781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859C71-D9CE-98CE-E24E-E82740ABA5D8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124554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9707E5-007A-0042-C425-C4F23D90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728" y="595046"/>
            <a:ext cx="3589880" cy="2067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DD2899D-5D6A-57A2-60CE-015F4EB26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690" y="592429"/>
            <a:ext cx="3562369" cy="2069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F25A356-51B2-9380-E415-64F660834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2" r="9744" b="1714"/>
          <a:stretch/>
        </p:blipFill>
        <p:spPr>
          <a:xfrm>
            <a:off x="4656134" y="3333467"/>
            <a:ext cx="3585504" cy="2612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6598AD-F671-7576-65BB-37CEDFCB8513}"/>
              </a:ext>
            </a:extLst>
          </p:cNvPr>
          <p:cNvSpPr txBox="1"/>
          <p:nvPr/>
        </p:nvSpPr>
        <p:spPr>
          <a:xfrm>
            <a:off x="579549" y="1627267"/>
            <a:ext cx="229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4. COWL FLAPS OPEN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2237FCE-B605-1EA0-02D6-B8ABF33B52B1}"/>
              </a:ext>
            </a:extLst>
          </p:cNvPr>
          <p:cNvSpPr txBox="1"/>
          <p:nvPr/>
        </p:nvSpPr>
        <p:spPr>
          <a:xfrm>
            <a:off x="689020" y="4547298"/>
            <a:ext cx="3611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5. LEVE MISCELA TUTTE AVANTI</a:t>
            </a:r>
          </a:p>
          <a:p>
            <a:r>
              <a:rPr lang="it-IT" dirty="0"/>
              <a:t>6. LEVE PASSO ELICHE TUTTE AVANTI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0CBEEC50-EADE-061F-9A59-D9FD2E2032CA}"/>
              </a:ext>
            </a:extLst>
          </p:cNvPr>
          <p:cNvSpPr/>
          <p:nvPr/>
        </p:nvSpPr>
        <p:spPr>
          <a:xfrm>
            <a:off x="7980292" y="1928610"/>
            <a:ext cx="1468192" cy="289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381970-B27D-C20F-8F33-A7B4EAD49159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230923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92406E-EA02-F4BA-8567-C81FBE440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17" y="417831"/>
            <a:ext cx="7146718" cy="2846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E44776-9A1F-B136-47DF-71B3B28B9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" t="-210"/>
          <a:stretch/>
        </p:blipFill>
        <p:spPr>
          <a:xfrm>
            <a:off x="4491917" y="3514902"/>
            <a:ext cx="7146718" cy="2704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4D740F40-D05A-2E03-3E2B-E41B35B2CA18}"/>
              </a:ext>
            </a:extLst>
          </p:cNvPr>
          <p:cNvSpPr/>
          <p:nvPr/>
        </p:nvSpPr>
        <p:spPr>
          <a:xfrm rot="11955432">
            <a:off x="6214057" y="2099256"/>
            <a:ext cx="1191296" cy="5280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316BFA4E-7096-8059-519D-CFF6697D33B2}"/>
              </a:ext>
            </a:extLst>
          </p:cNvPr>
          <p:cNvSpPr/>
          <p:nvPr/>
        </p:nvSpPr>
        <p:spPr>
          <a:xfrm rot="20073300">
            <a:off x="8953220" y="2050627"/>
            <a:ext cx="1191296" cy="5280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D1608FFE-D433-79DD-CE97-FFBC8A7F3863}"/>
              </a:ext>
            </a:extLst>
          </p:cNvPr>
          <p:cNvSpPr/>
          <p:nvPr/>
        </p:nvSpPr>
        <p:spPr>
          <a:xfrm>
            <a:off x="4784501" y="3742386"/>
            <a:ext cx="431443" cy="7405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7D5C6BA0-FA02-E9CD-9911-22FF51BDCD8A}"/>
              </a:ext>
            </a:extLst>
          </p:cNvPr>
          <p:cNvSpPr/>
          <p:nvPr/>
        </p:nvSpPr>
        <p:spPr>
          <a:xfrm>
            <a:off x="10816106" y="3719848"/>
            <a:ext cx="431443" cy="7405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7B7672-797A-DFE9-4FE6-B0E88C68B064}"/>
              </a:ext>
            </a:extLst>
          </p:cNvPr>
          <p:cNvSpPr txBox="1"/>
          <p:nvPr/>
        </p:nvSpPr>
        <p:spPr>
          <a:xfrm>
            <a:off x="739445" y="2195848"/>
            <a:ext cx="3361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5. Aprire i serbatoi del carburante destro e sinistro su RIGHT MAIN e LEFT MAIN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ATTENZIONE.</a:t>
            </a:r>
          </a:p>
          <a:p>
            <a:r>
              <a:rPr lang="it-IT" dirty="0"/>
              <a:t>All’inizio </a:t>
            </a:r>
            <a:r>
              <a:rPr lang="it-IT" dirty="0" err="1"/>
              <a:t>puà</a:t>
            </a:r>
            <a:r>
              <a:rPr lang="it-IT" dirty="0"/>
              <a:t> essere difficile ruotare i selettori. Non bisogna posizionare il cursore (la manina) sul selettore, ma sulla posizione desiderata lungo la corona esterna!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F4A35A4-794A-761F-FA57-71381F46CE8E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190138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5790C9-ABF5-ABC1-7C50-E8472AC31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1451" r="5035" b="10273"/>
          <a:stretch/>
        </p:blipFill>
        <p:spPr>
          <a:xfrm>
            <a:off x="2067060" y="377645"/>
            <a:ext cx="8403464" cy="3373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1A3E10-EDF4-C27A-B92F-7BC312AAE0B5}"/>
              </a:ext>
            </a:extLst>
          </p:cNvPr>
          <p:cNvSpPr txBox="1"/>
          <p:nvPr/>
        </p:nvSpPr>
        <p:spPr>
          <a:xfrm>
            <a:off x="603484" y="5402688"/>
            <a:ext cx="11195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ATTENZIONE: </a:t>
            </a:r>
          </a:p>
          <a:p>
            <a:r>
              <a:rPr lang="it-IT" sz="2400" dirty="0"/>
              <a:t>Da questo momento tutte le azioni si svolgono da questo pannello in un ordine ben preciso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091778C1-9EF9-163C-7320-05E887643013}"/>
              </a:ext>
            </a:extLst>
          </p:cNvPr>
          <p:cNvSpPr/>
          <p:nvPr/>
        </p:nvSpPr>
        <p:spPr>
          <a:xfrm rot="18919115">
            <a:off x="2717443" y="3432221"/>
            <a:ext cx="1120461" cy="4636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F7954BD4-1584-2FDC-7A7C-49F5805F3E6D}"/>
              </a:ext>
            </a:extLst>
          </p:cNvPr>
          <p:cNvSpPr/>
          <p:nvPr/>
        </p:nvSpPr>
        <p:spPr>
          <a:xfrm rot="15965939">
            <a:off x="5535769" y="3697173"/>
            <a:ext cx="1120461" cy="4636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14C06BA-4752-F791-B73B-3D93C3C03BB4}"/>
              </a:ext>
            </a:extLst>
          </p:cNvPr>
          <p:cNvSpPr/>
          <p:nvPr/>
        </p:nvSpPr>
        <p:spPr>
          <a:xfrm rot="15970629">
            <a:off x="7667220" y="3799542"/>
            <a:ext cx="1120461" cy="4636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3C0031E2-44C8-7B5C-CF1C-B6441CFCA562}"/>
              </a:ext>
            </a:extLst>
          </p:cNvPr>
          <p:cNvSpPr/>
          <p:nvPr/>
        </p:nvSpPr>
        <p:spPr>
          <a:xfrm rot="13510595">
            <a:off x="9217013" y="3519152"/>
            <a:ext cx="1120461" cy="4636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1568B9-1DF5-D13E-DB70-DC8E67D6C3F3}"/>
              </a:ext>
            </a:extLst>
          </p:cNvPr>
          <p:cNvSpPr txBox="1"/>
          <p:nvPr/>
        </p:nvSpPr>
        <p:spPr>
          <a:xfrm>
            <a:off x="1789048" y="4407402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ENGINE PRIMER L/R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C55D0E-21E7-FD8F-1D78-4CCAC51E05AE}"/>
              </a:ext>
            </a:extLst>
          </p:cNvPr>
          <p:cNvSpPr txBox="1"/>
          <p:nvPr/>
        </p:nvSpPr>
        <p:spPr>
          <a:xfrm>
            <a:off x="5555851" y="4592068"/>
            <a:ext cx="1463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MAGNETI L/R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01493D-F475-5BD1-A271-D20EE20E2CAC}"/>
              </a:ext>
            </a:extLst>
          </p:cNvPr>
          <p:cNvSpPr txBox="1"/>
          <p:nvPr/>
        </p:nvSpPr>
        <p:spPr>
          <a:xfrm>
            <a:off x="9549685" y="4383706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BOOSTER PUMPS L/R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4522E3-A79F-6D80-F8D6-03B1DBA7CD64}"/>
              </a:ext>
            </a:extLst>
          </p:cNvPr>
          <p:cNvSpPr txBox="1"/>
          <p:nvPr/>
        </p:nvSpPr>
        <p:spPr>
          <a:xfrm>
            <a:off x="7733683" y="4812712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ENERGIZE</a:t>
            </a:r>
          </a:p>
          <a:p>
            <a:r>
              <a:rPr lang="it-IT" dirty="0"/>
              <a:t>MESH L/R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C09D01-D99A-D782-9800-9685116BC81E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3331834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AFED4F-D177-F396-4A29-78D309E63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03" t="41516" r="3766" b="9295"/>
          <a:stretch/>
        </p:blipFill>
        <p:spPr>
          <a:xfrm>
            <a:off x="4726546" y="3421935"/>
            <a:ext cx="6961034" cy="3103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8F3451-8DC0-EA9F-FFA8-E00EB330F6D1}"/>
              </a:ext>
            </a:extLst>
          </p:cNvPr>
          <p:cNvSpPr txBox="1"/>
          <p:nvPr/>
        </p:nvSpPr>
        <p:spPr>
          <a:xfrm>
            <a:off x="686956" y="605308"/>
            <a:ext cx="3537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6. ACCENSIONE MOTORE DESTRO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560D14-0E6D-6D1B-C4B9-3443C3D9E71C}"/>
              </a:ext>
            </a:extLst>
          </p:cNvPr>
          <p:cNvSpPr txBox="1"/>
          <p:nvPr/>
        </p:nvSpPr>
        <p:spPr>
          <a:xfrm>
            <a:off x="508690" y="1377411"/>
            <a:ext cx="37928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6.1 BOSTER PUMPS ON</a:t>
            </a:r>
          </a:p>
          <a:p>
            <a:endParaRPr lang="it-IT" dirty="0"/>
          </a:p>
          <a:p>
            <a:r>
              <a:rPr lang="it-IT" dirty="0"/>
              <a:t>6.2 Azionare PRIMER per 5 secondi </a:t>
            </a:r>
            <a:r>
              <a:rPr lang="it-IT" dirty="0" err="1"/>
              <a:t>circ</a:t>
            </a:r>
            <a:endParaRPr lang="it-IT" dirty="0"/>
          </a:p>
          <a:p>
            <a:endParaRPr lang="it-IT" dirty="0"/>
          </a:p>
          <a:p>
            <a:r>
              <a:rPr lang="it-IT" dirty="0"/>
              <a:t>6.3 Selettore motore destro posizionato su BOTH</a:t>
            </a:r>
          </a:p>
          <a:p>
            <a:endParaRPr lang="it-IT" dirty="0"/>
          </a:p>
          <a:p>
            <a:r>
              <a:rPr lang="it-IT" dirty="0"/>
              <a:t>6.4 ENERGIZE RIGHT</a:t>
            </a:r>
          </a:p>
          <a:p>
            <a:endParaRPr lang="it-IT" dirty="0"/>
          </a:p>
          <a:p>
            <a:r>
              <a:rPr lang="it-IT" dirty="0"/>
              <a:t>6.5 MESH RIGHT</a:t>
            </a:r>
          </a:p>
          <a:p>
            <a:endParaRPr lang="it-IT" dirty="0"/>
          </a:p>
          <a:p>
            <a:r>
              <a:rPr lang="it-IT" dirty="0"/>
              <a:t>6.6 PRIME ancora 5 secondi e il motore si mette in moto</a:t>
            </a:r>
          </a:p>
          <a:p>
            <a:endParaRPr lang="it-IT" dirty="0"/>
          </a:p>
          <a:p>
            <a:r>
              <a:rPr lang="it-IT" dirty="0"/>
              <a:t>Attendere che l’elica si metta in moto. Guardare dal finestrino destro e vedere passare circa dieci volte una pala.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46FB16-61AC-EEDF-815F-33EF61E98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0" t="39276" r="42482" b="13395"/>
          <a:stretch/>
        </p:blipFill>
        <p:spPr>
          <a:xfrm>
            <a:off x="4726546" y="231820"/>
            <a:ext cx="5550794" cy="3026535"/>
          </a:xfrm>
          <a:prstGeom prst="rect">
            <a:avLst/>
          </a:prstGeom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052C9E76-5D4F-DEB2-9850-F9B5C0A8ABC9}"/>
              </a:ext>
            </a:extLst>
          </p:cNvPr>
          <p:cNvSpPr/>
          <p:nvPr/>
        </p:nvSpPr>
        <p:spPr>
          <a:xfrm>
            <a:off x="10328855" y="4146997"/>
            <a:ext cx="669702" cy="965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1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B55BEFC6-372A-B85A-A8C5-A027B891BD6E}"/>
              </a:ext>
            </a:extLst>
          </p:cNvPr>
          <p:cNvSpPr/>
          <p:nvPr/>
        </p:nvSpPr>
        <p:spPr>
          <a:xfrm rot="3648532">
            <a:off x="6999665" y="1787198"/>
            <a:ext cx="669702" cy="965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CFB5278E-EFEB-932F-18BA-859B78C67451}"/>
              </a:ext>
            </a:extLst>
          </p:cNvPr>
          <p:cNvSpPr/>
          <p:nvPr/>
        </p:nvSpPr>
        <p:spPr>
          <a:xfrm>
            <a:off x="6948151" y="3934496"/>
            <a:ext cx="669702" cy="965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3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A941B817-F1D8-8FD4-B19F-556928428553}"/>
              </a:ext>
            </a:extLst>
          </p:cNvPr>
          <p:cNvSpPr/>
          <p:nvPr/>
        </p:nvSpPr>
        <p:spPr>
          <a:xfrm rot="16200000">
            <a:off x="7650050" y="5110766"/>
            <a:ext cx="669702" cy="965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8C24B593-CF82-000D-4241-35C1AD9C31FA}"/>
              </a:ext>
            </a:extLst>
          </p:cNvPr>
          <p:cNvSpPr/>
          <p:nvPr/>
        </p:nvSpPr>
        <p:spPr>
          <a:xfrm rot="7898326">
            <a:off x="9745432" y="5606392"/>
            <a:ext cx="669702" cy="9659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0E30A7-967A-09E0-270A-E93FD39CA2D5}"/>
              </a:ext>
            </a:extLst>
          </p:cNvPr>
          <p:cNvSpPr txBox="1"/>
          <p:nvPr/>
        </p:nvSpPr>
        <p:spPr>
          <a:xfrm>
            <a:off x="12714016" y="393449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1BB4A56-F716-1859-5B73-465EF6355F56}"/>
              </a:ext>
            </a:extLst>
          </p:cNvPr>
          <p:cNvSpPr txBox="1"/>
          <p:nvPr/>
        </p:nvSpPr>
        <p:spPr>
          <a:xfrm>
            <a:off x="7699681" y="5282244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E8E737D-D836-BDC8-338C-875076FDF02A}"/>
              </a:ext>
            </a:extLst>
          </p:cNvPr>
          <p:cNvSpPr txBox="1"/>
          <p:nvPr/>
        </p:nvSpPr>
        <p:spPr>
          <a:xfrm flipH="1">
            <a:off x="9919618" y="5796962"/>
            <a:ext cx="32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>
                    <a:lumMod val="95000"/>
                  </a:schemeClr>
                </a:solidFill>
              </a:rPr>
              <a:t>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9B63C02-87A7-9E49-FBF6-F22DDCEADA9E}"/>
              </a:ext>
            </a:extLst>
          </p:cNvPr>
          <p:cNvSpPr txBox="1"/>
          <p:nvPr/>
        </p:nvSpPr>
        <p:spPr>
          <a:xfrm>
            <a:off x="7234415" y="1959996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>
                    <a:lumMod val="95000"/>
                  </a:schemeClr>
                </a:solidFill>
              </a:rPr>
              <a:t>2-6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C82F49D-B3BD-2745-ACD0-CA233082775A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2972726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75CA15-F5E7-D7EC-3716-D4C7FA468418}"/>
              </a:ext>
            </a:extLst>
          </p:cNvPr>
          <p:cNvSpPr txBox="1"/>
          <p:nvPr/>
        </p:nvSpPr>
        <p:spPr>
          <a:xfrm>
            <a:off x="1719330" y="1268569"/>
            <a:ext cx="82227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Raggiunti i 1000 giri controllare che la pressione sia nell’arco verde e la spia si spenga</a:t>
            </a:r>
          </a:p>
          <a:p>
            <a:endParaRPr lang="it-IT" dirty="0"/>
          </a:p>
          <a:p>
            <a:r>
              <a:rPr lang="it-IT" dirty="0"/>
              <a:t>Batteria su ON</a:t>
            </a:r>
          </a:p>
          <a:p>
            <a:endParaRPr lang="it-IT" dirty="0"/>
          </a:p>
          <a:p>
            <a:r>
              <a:rPr lang="it-IT" dirty="0"/>
              <a:t>GROUND POWER OFF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Ripetere la sequenza da 6.2 per il motore sinistro</a:t>
            </a:r>
          </a:p>
          <a:p>
            <a:endParaRPr lang="it-IT" dirty="0"/>
          </a:p>
          <a:p>
            <a:r>
              <a:rPr lang="it-IT" dirty="0"/>
              <a:t>Quando tutti e due i motori sono in moto</a:t>
            </a:r>
          </a:p>
          <a:p>
            <a:endParaRPr lang="it-IT" dirty="0"/>
          </a:p>
          <a:p>
            <a:r>
              <a:rPr lang="it-IT" dirty="0"/>
              <a:t>ENERGIZE OFF</a:t>
            </a:r>
          </a:p>
          <a:p>
            <a:r>
              <a:rPr lang="it-IT" dirty="0"/>
              <a:t>BOOSTER PUMPS OFF</a:t>
            </a:r>
            <a:br>
              <a:rPr lang="it-IT" dirty="0"/>
            </a:br>
            <a:r>
              <a:rPr lang="it-IT" dirty="0"/>
              <a:t>INVERTER 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B3FF50-53B5-F770-0E9E-37EB57509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24" t="31018" r="10477" b="14302"/>
          <a:stretch/>
        </p:blipFill>
        <p:spPr>
          <a:xfrm>
            <a:off x="7914067" y="2421228"/>
            <a:ext cx="2170090" cy="3496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4528D4B3-7B6F-BF81-4CF8-E82AAE3EEBA8}"/>
              </a:ext>
            </a:extLst>
          </p:cNvPr>
          <p:cNvSpPr/>
          <p:nvPr/>
        </p:nvSpPr>
        <p:spPr>
          <a:xfrm rot="10541051">
            <a:off x="9247031" y="3689797"/>
            <a:ext cx="399245" cy="6954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C1D88F-CB68-24DE-38E5-14E96250C0AC}"/>
              </a:ext>
            </a:extLst>
          </p:cNvPr>
          <p:cNvSpPr txBox="1"/>
          <p:nvPr/>
        </p:nvSpPr>
        <p:spPr>
          <a:xfrm>
            <a:off x="222251" y="6375041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Broadcast Matter" pitchFamily="50" charset="0"/>
              </a:rPr>
              <a:t>Fabrizio dell’Acqua /2023</a:t>
            </a:r>
          </a:p>
        </p:txBody>
      </p:sp>
    </p:spTree>
    <p:extLst>
      <p:ext uri="{BB962C8B-B14F-4D97-AF65-F5344CB8AC3E}">
        <p14:creationId xmlns:p14="http://schemas.microsoft.com/office/powerpoint/2010/main" val="772194558"/>
      </p:ext>
    </p:extLst>
  </p:cSld>
  <p:clrMapOvr>
    <a:masterClrMapping/>
  </p:clrMapOvr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129</TotalTime>
  <Words>327</Words>
  <Application>Microsoft Office PowerPoint</Application>
  <PresentationFormat>Widescreen</PresentationFormat>
  <Paragraphs>70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Broadcast Matter</vt:lpstr>
      <vt:lpstr>Tw Cen MT</vt:lpstr>
      <vt:lpstr>Goccia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Effedia 41</dc:creator>
  <cp:lastModifiedBy>Effedia 41</cp:lastModifiedBy>
  <cp:revision>5</cp:revision>
  <dcterms:created xsi:type="dcterms:W3CDTF">2023-07-13T10:29:48Z</dcterms:created>
  <dcterms:modified xsi:type="dcterms:W3CDTF">2023-07-14T09:03:16Z</dcterms:modified>
</cp:coreProperties>
</file>